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C05E24-E78F-4997-B038-5FABEEE8809E}">
  <a:tblStyle styleId="{C7C05E24-E78F-4997-B038-5FABEEE8809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792" autoAdjust="0"/>
  </p:normalViewPr>
  <p:slideViewPr>
    <p:cSldViewPr snapToGrid="0">
      <p:cViewPr varScale="1">
        <p:scale>
          <a:sx n="88" d="100"/>
          <a:sy n="88" d="100"/>
        </p:scale>
        <p:origin x="10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e4de4515e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e4de4515e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e4de4515e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e4de4515e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e4de4515e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4e4de4515e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848bb4a22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848bb4a22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b82e782956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b82e782956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848bb4a22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5848bb4a22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b82e78295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b82e78295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b566d28c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5b566d28c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5848bb4a22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5848bb4a22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5b566d28c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5b566d28c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5b566d28c1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5b566d28c1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e4de4515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e4de4515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eb2bfa3bd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eb2bfa3bd7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eb2bfa3bd7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eb2bfa3bd7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eb298fbf2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eb298fbf2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eb298fbf2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eb298fbf2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848bb4a22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848bb4a22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e4de4515e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e4de4515e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b566d28c1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b566d28c1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e4de4515e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e4de4515e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e4de4515e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e4de4515e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4e4de4515e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4e4de4515e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b5581eaf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b5581eaf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350" y="1859625"/>
            <a:ext cx="4312400" cy="28731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180200" y="471125"/>
            <a:ext cx="6295200" cy="8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Welcome to Winthrop High School</a:t>
            </a:r>
            <a:endParaRPr sz="3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275" y="150799"/>
            <a:ext cx="1533799" cy="153377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5198525" y="1859625"/>
            <a:ext cx="3645600" cy="6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Mr. Crombie</a:t>
            </a:r>
            <a:endParaRPr sz="2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 School Principal</a:t>
            </a:r>
            <a:endParaRPr sz="2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825" y="55850"/>
            <a:ext cx="1262700" cy="126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2"/>
          <p:cNvSpPr txBox="1"/>
          <p:nvPr/>
        </p:nvSpPr>
        <p:spPr>
          <a:xfrm>
            <a:off x="2436400" y="384650"/>
            <a:ext cx="54891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Course Levels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22"/>
          <p:cNvSpPr txBox="1"/>
          <p:nvPr/>
        </p:nvSpPr>
        <p:spPr>
          <a:xfrm>
            <a:off x="579550" y="1211075"/>
            <a:ext cx="8218200" cy="37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CP (“college preparatory”)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Honors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Accelerated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 level (sophomore-senior year)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 student is recommended to move from CP → honors, honors → accelerated or honors → AP level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independent learning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Additional homework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Quicker pace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Cannot jump from CP → accelerated or AP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800" y="162375"/>
            <a:ext cx="1398551" cy="1398551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3"/>
          <p:cNvSpPr txBox="1"/>
          <p:nvPr/>
        </p:nvSpPr>
        <p:spPr>
          <a:xfrm>
            <a:off x="2180334" y="540950"/>
            <a:ext cx="6146100" cy="6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 Point Average (GPA)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23"/>
          <p:cNvSpPr txBox="1"/>
          <p:nvPr/>
        </p:nvSpPr>
        <p:spPr>
          <a:xfrm>
            <a:off x="347400" y="1476075"/>
            <a:ext cx="8796600" cy="3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students’ GPA is a number that shows their overall academic performance for each year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GPA is used for the following: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4572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 rank 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4572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College admission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4572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Scholarship opportunities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4572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 Honor Society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Calculated twice a year (typically in January and June) after first semester and second semester final grades are posted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975" y="149950"/>
            <a:ext cx="1287725" cy="128772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4"/>
          <p:cNvSpPr txBox="1"/>
          <p:nvPr/>
        </p:nvSpPr>
        <p:spPr>
          <a:xfrm>
            <a:off x="2261750" y="407300"/>
            <a:ext cx="6161400" cy="13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happens if a student fails a class for the year?</a:t>
            </a:r>
            <a:endParaRPr sz="29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24"/>
          <p:cNvSpPr txBox="1"/>
          <p:nvPr/>
        </p:nvSpPr>
        <p:spPr>
          <a:xfrm>
            <a:off x="323750" y="1764500"/>
            <a:ext cx="8099400" cy="36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 student receives a final grade of 45- 59, they are eligible for summer school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○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person and/or online credit recovery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grade is below a 45, student will have to repeat class the following school year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does negatively affect GPA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675" y="184250"/>
            <a:ext cx="1276625" cy="1276625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5"/>
          <p:cNvSpPr txBox="1"/>
          <p:nvPr/>
        </p:nvSpPr>
        <p:spPr>
          <a:xfrm>
            <a:off x="2284150" y="270500"/>
            <a:ext cx="5101200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Classroom Technology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Google Shape;144;p25"/>
          <p:cNvSpPr txBox="1"/>
          <p:nvPr/>
        </p:nvSpPr>
        <p:spPr>
          <a:xfrm>
            <a:off x="647150" y="1460875"/>
            <a:ext cx="7321500" cy="32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Each teacher uses iPass, Google classroom or Schoology to post grades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be provided a student and a parent code to access these online classrooms (class syllabus)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Parents and students can check grades on their teachers online classroom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Chromebooks will be distributed to all grade 9 students on first day of school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" name="Google Shape;145;p25"/>
          <p:cNvSpPr txBox="1"/>
          <p:nvPr/>
        </p:nvSpPr>
        <p:spPr>
          <a:xfrm>
            <a:off x="2392700" y="955400"/>
            <a:ext cx="2226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225" y="122825"/>
            <a:ext cx="1311125" cy="1311125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6"/>
          <p:cNvSpPr txBox="1"/>
          <p:nvPr/>
        </p:nvSpPr>
        <p:spPr>
          <a:xfrm>
            <a:off x="2929200" y="427975"/>
            <a:ext cx="3285600" cy="7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 Staff 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444200" y="1586875"/>
            <a:ext cx="8415000" cy="29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Teachers: Every teacher stays after school from 2:00pm- 2:30pm for extra help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Guidance Counselors: Kathleen D’Amico, Jessica Leslie, Annamaria Spiriti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D’Amico: A-F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Leslie: G-M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Spiriti: N-Z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Adjustment Counselors: Michael Kearney &amp; Alison Lee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225" y="122825"/>
            <a:ext cx="1311125" cy="131112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7"/>
          <p:cNvSpPr txBox="1"/>
          <p:nvPr/>
        </p:nvSpPr>
        <p:spPr>
          <a:xfrm>
            <a:off x="2359350" y="581488"/>
            <a:ext cx="4425300" cy="7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 Staff cont’d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27"/>
          <p:cNvSpPr txBox="1"/>
          <p:nvPr/>
        </p:nvSpPr>
        <p:spPr>
          <a:xfrm>
            <a:off x="505600" y="1433950"/>
            <a:ext cx="71712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Resource Officer: Detective Armitstead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Nurse: Virginia Pittman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Assistant Principal: Michael Capasso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Principal: Matthew Crombie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Special Education Director: Deb Earl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Athletic Director: Matt Serino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2218875" y="399200"/>
            <a:ext cx="6206700" cy="15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Community Service	</a:t>
            </a:r>
            <a:endParaRPr sz="3600" b="1"/>
          </a:p>
        </p:txBody>
      </p:sp>
      <p:sp>
        <p:nvSpPr>
          <p:cNvPr id="165" name="Google Shape;165;p28"/>
          <p:cNvSpPr txBox="1">
            <a:spLocks noGrp="1"/>
          </p:cNvSpPr>
          <p:nvPr>
            <p:ph type="body" idx="1"/>
          </p:nvPr>
        </p:nvSpPr>
        <p:spPr>
          <a:xfrm>
            <a:off x="772975" y="2059850"/>
            <a:ext cx="8115900" cy="206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60 hours of community service (15 hours each year)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6" name="Google Shape;16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25" y="0"/>
            <a:ext cx="175260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825" y="130500"/>
            <a:ext cx="1491600" cy="149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9"/>
          <p:cNvSpPr txBox="1"/>
          <p:nvPr/>
        </p:nvSpPr>
        <p:spPr>
          <a:xfrm>
            <a:off x="2029575" y="320625"/>
            <a:ext cx="5232600" cy="89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Extracurricular Activities</a:t>
            </a:r>
            <a:endParaRPr sz="34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Clubs </a:t>
            </a:r>
            <a:endParaRPr sz="32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Google Shape;173;p29"/>
          <p:cNvSpPr txBox="1"/>
          <p:nvPr/>
        </p:nvSpPr>
        <p:spPr>
          <a:xfrm>
            <a:off x="1833275" y="1906175"/>
            <a:ext cx="2742300" cy="29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Art 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Drama Society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Digital Media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International 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Math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Mock Trial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Model UN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Outdoors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29"/>
          <p:cNvSpPr txBox="1"/>
          <p:nvPr/>
        </p:nvSpPr>
        <p:spPr>
          <a:xfrm>
            <a:off x="5833300" y="1537650"/>
            <a:ext cx="3000000" cy="26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Robotics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STEM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Spilled Ink: literary mag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STUCO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Yearbook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Allies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"/>
          <p:cNvSpPr txBox="1">
            <a:spLocks noGrp="1"/>
          </p:cNvSpPr>
          <p:nvPr>
            <p:ph type="title"/>
          </p:nvPr>
        </p:nvSpPr>
        <p:spPr>
          <a:xfrm>
            <a:off x="3538350" y="455671"/>
            <a:ext cx="2067300" cy="7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Athletics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p30"/>
          <p:cNvSpPr txBox="1">
            <a:spLocks noGrp="1"/>
          </p:cNvSpPr>
          <p:nvPr>
            <p:ph type="body" idx="1"/>
          </p:nvPr>
        </p:nvSpPr>
        <p:spPr>
          <a:xfrm>
            <a:off x="326850" y="1581825"/>
            <a:ext cx="2293500" cy="28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Fall Sports:</a:t>
            </a:r>
            <a:endParaRPr sz="2000" b="1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Football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Cheerleading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Girls/ Boys Soccer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Volleyball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Golf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Cross Country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81" name="Google Shape;18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9600" y="155400"/>
            <a:ext cx="1185176" cy="1185176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30"/>
          <p:cNvSpPr txBox="1"/>
          <p:nvPr/>
        </p:nvSpPr>
        <p:spPr>
          <a:xfrm>
            <a:off x="3144150" y="1581825"/>
            <a:ext cx="2855700" cy="29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Winter Sports:</a:t>
            </a:r>
            <a:endParaRPr sz="2000" b="1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Girls/ Boys Hockey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Girls/  Boys Basketball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Gymnastics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Swimming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Indoor Track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Winter Cheerleading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30"/>
          <p:cNvSpPr txBox="1"/>
          <p:nvPr/>
        </p:nvSpPr>
        <p:spPr>
          <a:xfrm>
            <a:off x="6444125" y="1581825"/>
            <a:ext cx="2504400" cy="28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Spring Sports:</a:t>
            </a:r>
            <a:endParaRPr sz="2000" b="1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Baseball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Girls/ Boys Lacrosse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Softball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Girls/ Boys Tennis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Sailing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-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Girls/ Boys Track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1"/>
          <p:cNvSpPr txBox="1">
            <a:spLocks noGrp="1"/>
          </p:cNvSpPr>
          <p:nvPr>
            <p:ph type="title"/>
          </p:nvPr>
        </p:nvSpPr>
        <p:spPr>
          <a:xfrm>
            <a:off x="2703450" y="561925"/>
            <a:ext cx="3737100" cy="7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Activities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9" name="Google Shape;189;p31"/>
          <p:cNvSpPr txBox="1">
            <a:spLocks noGrp="1"/>
          </p:cNvSpPr>
          <p:nvPr>
            <p:ph type="body" idx="1"/>
          </p:nvPr>
        </p:nvSpPr>
        <p:spPr>
          <a:xfrm>
            <a:off x="391150" y="1486425"/>
            <a:ext cx="4419600" cy="35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of the term 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Spirit Week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Homecoming Pep Rally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Thanksgiving Football Game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Powderpuff Football Game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Wellness week 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0" name="Google Shape;19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775" y="124975"/>
            <a:ext cx="1361450" cy="136145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31"/>
          <p:cNvSpPr txBox="1"/>
          <p:nvPr/>
        </p:nvSpPr>
        <p:spPr>
          <a:xfrm>
            <a:off x="5008550" y="1486425"/>
            <a:ext cx="3613800" cy="36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Gov’t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○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 President, VP, Treasurer, Videographer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Council Activities: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○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8th grade orientation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○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Freshman elections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○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NEMASC conferences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○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Bake sale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○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Mitten drive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○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Town wide cleanup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○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Blood drives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863800" y="1581425"/>
            <a:ext cx="3448800" cy="25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 times		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Attendance policy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Cell phone policy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Daily Schedule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Different level courses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GPA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 Staff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925" y="118375"/>
            <a:ext cx="1369800" cy="13698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090400" y="421375"/>
            <a:ext cx="5448300" cy="7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 School Expectations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5049575" y="1581425"/>
            <a:ext cx="35991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Classroom Technology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Community Service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iPass/ iStudent/ iParent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Athletics/ Extracurricular activities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COVID 19 Protocols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Communication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2"/>
          <p:cNvSpPr txBox="1">
            <a:spLocks noGrp="1"/>
          </p:cNvSpPr>
          <p:nvPr>
            <p:ph type="title"/>
          </p:nvPr>
        </p:nvSpPr>
        <p:spPr>
          <a:xfrm>
            <a:off x="2218875" y="399200"/>
            <a:ext cx="6206700" cy="15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Masking/Covid 19 Protocols	</a:t>
            </a:r>
            <a:endParaRPr sz="3600" b="1"/>
          </a:p>
        </p:txBody>
      </p:sp>
      <p:sp>
        <p:nvSpPr>
          <p:cNvPr id="197" name="Google Shape;197;p32"/>
          <p:cNvSpPr txBox="1">
            <a:spLocks noGrp="1"/>
          </p:cNvSpPr>
          <p:nvPr>
            <p:ph type="body" idx="1"/>
          </p:nvPr>
        </p:nvSpPr>
        <p:spPr>
          <a:xfrm>
            <a:off x="772975" y="2059850"/>
            <a:ext cx="8115900" cy="206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Updated masking information and COVID 19 Protocols will be sent ASAP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8" name="Google Shape;19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25" y="0"/>
            <a:ext cx="175260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3"/>
          <p:cNvSpPr txBox="1">
            <a:spLocks noGrp="1"/>
          </p:cNvSpPr>
          <p:nvPr>
            <p:ph type="title"/>
          </p:nvPr>
        </p:nvSpPr>
        <p:spPr>
          <a:xfrm>
            <a:off x="2218875" y="399200"/>
            <a:ext cx="6206700" cy="15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Communication	</a:t>
            </a:r>
            <a:endParaRPr sz="3600" b="1"/>
          </a:p>
        </p:txBody>
      </p:sp>
      <p:sp>
        <p:nvSpPr>
          <p:cNvPr id="204" name="Google Shape;204;p33"/>
          <p:cNvSpPr txBox="1">
            <a:spLocks noGrp="1"/>
          </p:cNvSpPr>
          <p:nvPr>
            <p:ph type="body" idx="1"/>
          </p:nvPr>
        </p:nvSpPr>
        <p:spPr>
          <a:xfrm>
            <a:off x="772975" y="2059850"/>
            <a:ext cx="8115900" cy="24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 Parent Email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Daily Student Email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WHS website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Principal’s Blog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5" name="Google Shape;205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25" y="0"/>
            <a:ext cx="175260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>
            <a:spLocks noGrp="1"/>
          </p:cNvSpPr>
          <p:nvPr>
            <p:ph type="title"/>
          </p:nvPr>
        </p:nvSpPr>
        <p:spPr>
          <a:xfrm>
            <a:off x="2218875" y="399200"/>
            <a:ext cx="6206700" cy="15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Communication	cont’d</a:t>
            </a:r>
            <a:endParaRPr sz="3600" b="1"/>
          </a:p>
        </p:txBody>
      </p:sp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>
            <a:off x="772975" y="2059850"/>
            <a:ext cx="8115900" cy="24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Contacts: Main Office, Teachers, Counselors, Administration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Response within 24 hours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Expectations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Partnership in Education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2" name="Google Shape;21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25" y="0"/>
            <a:ext cx="175260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5"/>
          <p:cNvSpPr txBox="1">
            <a:spLocks noGrp="1"/>
          </p:cNvSpPr>
          <p:nvPr>
            <p:ph type="title"/>
          </p:nvPr>
        </p:nvSpPr>
        <p:spPr>
          <a:xfrm>
            <a:off x="2218875" y="399200"/>
            <a:ext cx="6206700" cy="15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YOU!</a:t>
            </a:r>
            <a:endParaRPr sz="3600" b="1"/>
          </a:p>
        </p:txBody>
      </p:sp>
      <p:sp>
        <p:nvSpPr>
          <p:cNvPr id="218" name="Google Shape;218;p35"/>
          <p:cNvSpPr txBox="1">
            <a:spLocks noGrp="1"/>
          </p:cNvSpPr>
          <p:nvPr>
            <p:ph type="body" idx="1"/>
          </p:nvPr>
        </p:nvSpPr>
        <p:spPr>
          <a:xfrm>
            <a:off x="772975" y="2059850"/>
            <a:ext cx="8115900" cy="24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look forward to working with you and your student this year!</a:t>
            </a:r>
            <a:endParaRPr sz="46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9" name="Google Shape;219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25" y="0"/>
            <a:ext cx="175260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481975" cy="148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366700" y="437701"/>
            <a:ext cx="5279400" cy="6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start/ end times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418475" y="1481975"/>
            <a:ext cx="7585500" cy="3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200"/>
              <a:buFont typeface="Times New Roman"/>
              <a:buChar char="●"/>
            </a:pPr>
            <a:r>
              <a:rPr lang="en" sz="22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starts at 7:35am and concludes at 2:00pm</a:t>
            </a:r>
            <a:endParaRPr sz="22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200"/>
              <a:buFont typeface="Times New Roman"/>
              <a:buChar char="●"/>
            </a:pPr>
            <a:r>
              <a:rPr lang="en" sz="22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 bell rings at 7:30am, no homeroom, head right to 1st block</a:t>
            </a:r>
            <a:endParaRPr sz="22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200"/>
              <a:buFont typeface="Times New Roman"/>
              <a:buChar char="●"/>
            </a:pPr>
            <a:r>
              <a:rPr lang="en" sz="22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 bell rings at 7:35am</a:t>
            </a:r>
            <a:endParaRPr sz="22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200"/>
              <a:buFont typeface="Times New Roman"/>
              <a:buChar char="○"/>
            </a:pPr>
            <a:r>
              <a:rPr lang="en" sz="22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must be in their class by 7:35am or will be marked absent</a:t>
            </a:r>
            <a:endParaRPr sz="22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200"/>
              <a:buFont typeface="Times New Roman"/>
              <a:buChar char="●"/>
            </a:pPr>
            <a:r>
              <a:rPr lang="en" sz="22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Attendance is taken in every class</a:t>
            </a:r>
            <a:endParaRPr sz="22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200"/>
              <a:buFont typeface="Times New Roman"/>
              <a:buChar char="●"/>
            </a:pPr>
            <a:r>
              <a:rPr lang="en" sz="22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Excessive tardiness will result in disciplinary action</a:t>
            </a:r>
            <a:endParaRPr sz="22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2075752" y="198025"/>
            <a:ext cx="2768100" cy="7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Attendance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430800" y="1058275"/>
            <a:ext cx="8713200" cy="38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an “AF”?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○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Attendance Failure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 student has more than 3 </a:t>
            </a:r>
            <a:r>
              <a:rPr lang="en" sz="1900" b="1" u="sng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unexcused</a:t>
            </a: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absences in one quarter in a class they will receive an AF instead of their grade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they receive an AF one quarter and don’t AF the next (don’t miss more than 3 classes) they will receive the grade they earned for that previous quarter (ex: AF Q1, don’t AF Q2 in Biology, then receives 85% Q1- grade earned)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a student continues to AF consecutive quarters, you will receive a 59 for the previous quarter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Font typeface="Times New Roman"/>
              <a:buChar char="●"/>
            </a:pPr>
            <a:r>
              <a:rPr lang="en" sz="1900" b="1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Athletic requirements- </a:t>
            </a:r>
            <a:r>
              <a:rPr lang="en" sz="19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 have 2 AF’s or 2 F’s you cannot play in any games, but can practice with the team</a:t>
            </a:r>
            <a:endParaRPr sz="19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263"/>
            <a:ext cx="1252325" cy="125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2005250" y="560375"/>
            <a:ext cx="5932500" cy="128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an excused absence?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7675" y="1658200"/>
            <a:ext cx="9041400" cy="27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illness documented by a medical/doctor’s note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○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Parents cannot write a note to excuse their student’s absence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death in the family </a:t>
            </a:r>
            <a:r>
              <a:rPr lang="en" sz="2100" i="1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(parents/guardians must let front office know)</a:t>
            </a:r>
            <a:endParaRPr sz="2100" i="1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Religious holidays </a:t>
            </a:r>
            <a:r>
              <a:rPr lang="en" sz="2100" i="1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(parents/guardians must let front office know)</a:t>
            </a:r>
            <a:endParaRPr sz="2100" i="1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sponsored activities, which were approved by administration</a:t>
            </a:r>
            <a:endParaRPr sz="21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100"/>
              <a:buFont typeface="Times New Roman"/>
              <a:buChar char="●"/>
            </a:pPr>
            <a:r>
              <a:rPr lang="en" sz="21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Court appearance </a:t>
            </a:r>
            <a:r>
              <a:rPr lang="en" sz="2100" i="1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(documentation from court required)</a:t>
            </a:r>
            <a:endParaRPr sz="2100" i="1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(Please note: family vacations are not excused absences)</a:t>
            </a:r>
            <a:endParaRPr sz="2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700" y="188100"/>
            <a:ext cx="1470100" cy="14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2715800" y="520575"/>
            <a:ext cx="41004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Cell Phone Policy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562500" y="1688900"/>
            <a:ext cx="8220000" cy="29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200"/>
              <a:buFont typeface="Times New Roman"/>
              <a:buChar char="●"/>
            </a:pPr>
            <a:r>
              <a:rPr lang="en" sz="22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class is in session, cell phone usage is prohibited</a:t>
            </a:r>
            <a:endParaRPr sz="22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200"/>
              <a:buFont typeface="Times New Roman"/>
              <a:buChar char="○"/>
            </a:pPr>
            <a:r>
              <a:rPr lang="en" sz="22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should keep phone in your backpack when in class</a:t>
            </a:r>
            <a:endParaRPr sz="22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200"/>
              <a:buFont typeface="Times New Roman"/>
              <a:buChar char="●"/>
            </a:pPr>
            <a:r>
              <a:rPr lang="en" sz="22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are permitted to use it during lunch period or transition time only</a:t>
            </a:r>
            <a:endParaRPr sz="22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000" y="122825"/>
            <a:ext cx="1422500" cy="142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850" y="138175"/>
            <a:ext cx="1560725" cy="156072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/>
        </p:nvSpPr>
        <p:spPr>
          <a:xfrm>
            <a:off x="374800" y="1996000"/>
            <a:ext cx="2035800" cy="16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Daily Schedule </a:t>
            </a:r>
            <a:endParaRPr sz="3600" b="1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159850" y="399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1100">
              <a:highlight>
                <a:schemeClr val="dk1"/>
              </a:highlight>
            </a:endParaRPr>
          </a:p>
        </p:txBody>
      </p:sp>
      <p:graphicFrame>
        <p:nvGraphicFramePr>
          <p:cNvPr id="101" name="Google Shape;101;p19"/>
          <p:cNvGraphicFramePr/>
          <p:nvPr/>
        </p:nvGraphicFramePr>
        <p:xfrm>
          <a:off x="2793250" y="858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{C7C05E24-E78F-4997-B038-5FABEEE8809E}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3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Blocks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TIme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Day 1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Day 2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Day 3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Day 4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Day 5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Day 6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Day 7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375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1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7:35a - 8:45a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Periods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2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8:49a - 9:59a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3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10:03a - 11:13a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5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4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11:17a - 12:47p</a:t>
                      </a:r>
                      <a:endParaRPr sz="11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Lunch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5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12:50p -2:00p</a:t>
                      </a:r>
                      <a:endParaRPr sz="1100" b="1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</a:t>
                      </a:r>
                      <a:endParaRPr sz="1100"/>
                    </a:p>
                  </a:txBody>
                  <a:tcPr marL="63500" marR="63500" marT="63500" marB="6350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675" y="185250"/>
            <a:ext cx="1352801" cy="135280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0"/>
          <p:cNvSpPr txBox="1"/>
          <p:nvPr/>
        </p:nvSpPr>
        <p:spPr>
          <a:xfrm>
            <a:off x="2469550" y="522350"/>
            <a:ext cx="3725700" cy="6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Lunch Schedule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20"/>
          <p:cNvSpPr txBox="1"/>
          <p:nvPr/>
        </p:nvSpPr>
        <p:spPr>
          <a:xfrm>
            <a:off x="524025" y="1723300"/>
            <a:ext cx="8104800" cy="21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lunch blocks during block 4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○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1st lunch: 11:17am- 11:47am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○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lunch: 11:47am- 12:17pm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○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lunch: 12:17- 12:47pm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Rotates daily, depending on teacher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 teacher has a different lunch schedule</a:t>
            </a:r>
            <a:endParaRPr sz="24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675" y="184250"/>
            <a:ext cx="1276625" cy="1276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1"/>
          <p:cNvSpPr txBox="1"/>
          <p:nvPr/>
        </p:nvSpPr>
        <p:spPr>
          <a:xfrm>
            <a:off x="3933750" y="347275"/>
            <a:ext cx="1276500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iPass</a:t>
            </a:r>
            <a:endParaRPr sz="36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p21"/>
          <p:cNvSpPr txBox="1"/>
          <p:nvPr/>
        </p:nvSpPr>
        <p:spPr>
          <a:xfrm>
            <a:off x="647150" y="1460875"/>
            <a:ext cx="7321500" cy="32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 and parents have separate username/passwords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access- go to Winthrop High School’s website, click on “Family Information”, then iPass/ iParent login 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●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Parents and students can view the following: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GPA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 rank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 Cards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Schedules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2000"/>
              <a:buFont typeface="Times New Roman"/>
              <a:buChar char="○"/>
            </a:pPr>
            <a:r>
              <a:rPr lang="en" sz="2000">
                <a:solidFill>
                  <a:srgbClr val="FFD9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Classroom assignments</a:t>
            </a:r>
            <a:endParaRPr sz="2000">
              <a:solidFill>
                <a:srgbClr val="FFD9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3458850" y="968275"/>
            <a:ext cx="2226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</a:rPr>
              <a:t>iStudent/ iParent</a:t>
            </a:r>
            <a:endParaRPr sz="2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1015</Words>
  <Application>Microsoft Office PowerPoint</Application>
  <PresentationFormat>On-screen Show (16:9)</PresentationFormat>
  <Paragraphs>241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Simple Light</vt:lpstr>
      <vt:lpstr>PowerPoint Presentation</vt:lpstr>
      <vt:lpstr>PowerPoint Presentation</vt:lpstr>
      <vt:lpstr>PowerPoint Presentation</vt:lpstr>
      <vt:lpstr>Attendance</vt:lpstr>
      <vt:lpstr>What is an excused absence?</vt:lpstr>
      <vt:lpstr>Cell Phone Policy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Community Service </vt:lpstr>
      <vt:lpstr>PowerPoint Presentation</vt:lpstr>
      <vt:lpstr>Athletics</vt:lpstr>
      <vt:lpstr>Student Activities</vt:lpstr>
      <vt:lpstr>Masking/Covid 19 Protocols </vt:lpstr>
      <vt:lpstr>Communication </vt:lpstr>
      <vt:lpstr>Communication cont’d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Downey</dc:creator>
  <cp:lastModifiedBy>Jessica Leslie</cp:lastModifiedBy>
  <cp:revision>1</cp:revision>
  <dcterms:modified xsi:type="dcterms:W3CDTF">2021-09-01T12:32:34Z</dcterms:modified>
</cp:coreProperties>
</file>